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33" d="100"/>
          <a:sy n="33" d="100"/>
        </p:scale>
        <p:origin x="-792" y="-19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0D0226-773C-49C2-A389-1B80C04C2FED}" type="datetimeFigureOut">
              <a:rPr lang="en-US" smtClean="0"/>
              <a:t>5/4/2013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274FD0-3382-4D0F-BAA6-4125A7957D73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atakandihighschool.com/" TargetMode="External"/><Relationship Id="rId2" Type="http://schemas.openxmlformats.org/officeDocument/2006/relationships/hyperlink" Target="mailto:mshazaman@yahoo.com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/>
        </p:nvSpPr>
        <p:spPr>
          <a:xfrm>
            <a:off x="723899" y="114300"/>
            <a:ext cx="7772400" cy="1470025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bn-BD" sz="3600" dirty="0" smtClean="0"/>
              <a:t>সুস্বাগতম</a:t>
            </a:r>
            <a:endParaRPr lang="en-US" sz="3600" dirty="0"/>
          </a:p>
        </p:txBody>
      </p:sp>
      <p:sp>
        <p:nvSpPr>
          <p:cNvPr id="5" name="Subtitle 2"/>
          <p:cNvSpPr>
            <a:spLocks noGrp="1"/>
          </p:cNvSpPr>
          <p:nvPr/>
        </p:nvSpPr>
        <p:spPr>
          <a:xfrm>
            <a:off x="419099" y="1714500"/>
            <a:ext cx="8305800" cy="5029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  <p:pic>
        <p:nvPicPr>
          <p:cNvPr id="6" name="Picture 5" descr="Golab ful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099" y="1790700"/>
            <a:ext cx="8305801" cy="4953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198438"/>
            <a:ext cx="8229600" cy="114300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bn-BD" sz="2000" dirty="0" smtClean="0">
                <a:solidFill>
                  <a:srgbClr val="002060"/>
                </a:solidFill>
              </a:rPr>
              <a:t>আজকের পাঠ</a:t>
            </a:r>
            <a:endParaRPr lang="en-US" sz="2000" dirty="0">
              <a:solidFill>
                <a:srgbClr val="002060"/>
              </a:solidFill>
            </a:endParaRPr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  <a:solidFill>
            <a:srgbClr val="0070C0"/>
          </a:solidFill>
          <a:ln>
            <a:solidFill>
              <a:schemeClr val="accent1"/>
            </a:solidFill>
          </a:ln>
        </p:spPr>
        <p:txBody>
          <a:bodyPr>
            <a:normAutofit/>
          </a:bodyPr>
          <a:lstStyle/>
          <a:p>
            <a:pPr>
              <a:buNone/>
            </a:pPr>
            <a:r>
              <a:rPr lang="bn-BD" sz="2000" dirty="0" smtClean="0"/>
              <a:t>কৄষি শিক্ষা</a:t>
            </a:r>
          </a:p>
          <a:p>
            <a:pPr>
              <a:buNone/>
            </a:pPr>
            <a:r>
              <a:rPr lang="bn-BD" sz="2000" dirty="0" smtClean="0"/>
              <a:t>দশম </a:t>
            </a:r>
            <a:r>
              <a:rPr lang="bn-BD" sz="2000" dirty="0" smtClean="0"/>
              <a:t>শ্রেণি</a:t>
            </a:r>
          </a:p>
          <a:p>
            <a:pPr>
              <a:buNone/>
            </a:pPr>
            <a:r>
              <a:rPr lang="bn-BD" sz="2000" dirty="0" smtClean="0"/>
              <a:t>অধ্যায়-প্রথম</a:t>
            </a:r>
            <a:endParaRPr lang="bn-BD" sz="2000" dirty="0" smtClean="0"/>
          </a:p>
          <a:p>
            <a:pPr>
              <a:buNone/>
            </a:pPr>
            <a:r>
              <a:rPr lang="bn-BD" sz="2000" dirty="0" smtClean="0"/>
              <a:t>-তৄতীয় পরিছেদ</a:t>
            </a:r>
            <a:endParaRPr lang="bn-BD" sz="2000" dirty="0" smtClean="0"/>
          </a:p>
          <a:p>
            <a:pPr>
              <a:buNone/>
            </a:pPr>
            <a:r>
              <a:rPr lang="bn-BD" sz="2000" dirty="0" smtClean="0"/>
              <a:t>ভূমিক্ষয় ও  ক্ষয়রোধ</a:t>
            </a:r>
            <a:endParaRPr lang="bn-BD" sz="2000" dirty="0" smtClean="0"/>
          </a:p>
        </p:txBody>
      </p:sp>
      <p:pic>
        <p:nvPicPr>
          <p:cNvPr id="7" name="Picture 6" descr="Photo045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43701" y="1219200"/>
            <a:ext cx="3838299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 descr="DSCF3728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1295400" y="1447800"/>
            <a:ext cx="6324600" cy="5257800"/>
          </a:xfrm>
        </p:spPr>
      </p:pic>
      <p:sp>
        <p:nvSpPr>
          <p:cNvPr id="4" name="Title 1"/>
          <p:cNvSpPr txBox="1">
            <a:spLocks/>
          </p:cNvSpPr>
          <p:nvPr/>
        </p:nvSpPr>
        <p:spPr>
          <a:xfrm>
            <a:off x="457200" y="274638"/>
            <a:ext cx="8229600" cy="1143000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bn-BD" sz="4400" b="0" i="0" u="none" strike="noStrike" kern="1200" cap="none" spc="0" normalizeH="0" baseline="0" noProof="0" smtClean="0">
                <a:ln>
                  <a:noFill/>
                </a:ln>
                <a:solidFill>
                  <a:schemeClr val="dk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পরিচিতি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dk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/>
              <a:t>মোহাম্মদ শাহজামান</a:t>
            </a:r>
            <a:endParaRPr lang="en-US" dirty="0"/>
          </a:p>
        </p:txBody>
      </p:sp>
      <p:sp>
        <p:nvSpPr>
          <p:cNvPr id="5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n-BD" sz="2400" dirty="0" smtClean="0"/>
              <a:t>সহকারি শিক্ষক</a:t>
            </a:r>
          </a:p>
          <a:p>
            <a:pPr>
              <a:buNone/>
            </a:pPr>
            <a:r>
              <a:rPr lang="bn-BD" sz="2400" dirty="0" smtClean="0"/>
              <a:t>বাতাকান্দি উচ্চ বিদ্যালয়</a:t>
            </a:r>
          </a:p>
          <a:p>
            <a:pPr>
              <a:buNone/>
            </a:pPr>
            <a:r>
              <a:rPr lang="bn-BD" sz="2400" dirty="0" smtClean="0"/>
              <a:t>তিতাস, কুমিল্লা।</a:t>
            </a:r>
          </a:p>
          <a:p>
            <a:pPr>
              <a:buNone/>
            </a:pPr>
            <a:r>
              <a:rPr lang="bn-BD" sz="2400" dirty="0" smtClean="0"/>
              <a:t>মোবাইলঃ</a:t>
            </a:r>
            <a:r>
              <a:rPr lang="en-US" sz="2400" dirty="0" smtClean="0"/>
              <a:t>01933013841</a:t>
            </a:r>
          </a:p>
          <a:p>
            <a:pPr>
              <a:buNone/>
            </a:pPr>
            <a:r>
              <a:rPr lang="en-US" sz="2400" dirty="0" smtClean="0"/>
              <a:t>Email: </a:t>
            </a:r>
            <a:r>
              <a:rPr lang="en-US" sz="2400" dirty="0" smtClean="0">
                <a:hlinkClick r:id="rId2"/>
              </a:rPr>
              <a:t>mshazaman@yahoo.com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Web: </a:t>
            </a:r>
            <a:r>
              <a:rPr lang="en-US" sz="2400" dirty="0" smtClean="0">
                <a:hlinkClick r:id="rId3"/>
              </a:rPr>
              <a:t>www.batakandihighschool.com</a:t>
            </a:r>
            <a:endParaRPr lang="en-US" sz="2400" dirty="0" smtClean="0"/>
          </a:p>
          <a:p>
            <a:pPr>
              <a:buNone/>
            </a:pPr>
            <a:r>
              <a:rPr lang="en-US" sz="2400" dirty="0" smtClean="0"/>
              <a:t>          www.ictinedubd.ning.com/mohammadshahzaman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/>
              <a:t>নদী ভাংগণ দেখেছ?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n-BD" sz="4400" dirty="0" smtClean="0">
                <a:solidFill>
                  <a:srgbClr val="FF0000"/>
                </a:solidFill>
              </a:rPr>
              <a:t>ভূমিক্ষয় ও     ক্ষয়রোধ</a:t>
            </a:r>
            <a:endParaRPr lang="en-US" sz="4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/>
              <a:t>প্রাকৄ্তিক ভুমিক্ষয়</a:t>
            </a:r>
            <a:endParaRPr lang="en-US" dirty="0"/>
          </a:p>
        </p:txBody>
      </p:sp>
      <p:pic>
        <p:nvPicPr>
          <p:cNvPr id="4" name="Content Placeholder 3" descr="Photo0455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392926" y="1600200"/>
            <a:ext cx="6358148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/>
              <a:t>মানুষ কতৃক ভুমিক্ষয়</a:t>
            </a:r>
            <a:endParaRPr lang="en-US" dirty="0"/>
          </a:p>
        </p:txBody>
      </p:sp>
      <p:pic>
        <p:nvPicPr>
          <p:cNvPr id="4" name="Content Placeholder 3" descr="Photo0456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38436" y="1600200"/>
            <a:ext cx="6267128" cy="4525963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bn-BD" dirty="0" smtClean="0"/>
              <a:t>রিলে ভূমিক্ষয়</a:t>
            </a:r>
            <a:endParaRPr lang="en-US" dirty="0"/>
          </a:p>
        </p:txBody>
      </p:sp>
      <p:pic>
        <p:nvPicPr>
          <p:cNvPr id="4" name="Content Placeholder 3" descr="Photo045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78080" y="1600200"/>
            <a:ext cx="6187840" cy="4525963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/>
              <a:t>নদী ভাঙন</a:t>
            </a:r>
            <a:endParaRPr lang="en-US" dirty="0"/>
          </a:p>
        </p:txBody>
      </p:sp>
      <p:pic>
        <p:nvPicPr>
          <p:cNvPr id="4" name="Content Placeholder 3" descr="Photo0458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81622" y="1600200"/>
            <a:ext cx="6780755" cy="4525963"/>
          </a:xfr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/>
              <a:t>দলীয় 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n-BD" sz="4000" dirty="0" smtClean="0"/>
              <a:t>ভূমিক্ষয়ের কারণ কী কী?</a:t>
            </a:r>
            <a:endParaRPr lang="en-US" sz="4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/>
              <a:t>কাজ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buNone/>
            </a:pPr>
            <a:r>
              <a:rPr lang="bn-BD" sz="4000" dirty="0" smtClean="0"/>
              <a:t>ভুমিক্ষয়রোধে সচেতনমূলক পোস্টার তৈরি</a:t>
            </a:r>
            <a:endParaRPr lang="en-US" sz="4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/>
              <a:t>মূল্যায়ণ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/>
          <a:lstStyle/>
          <a:p>
            <a:pPr>
              <a:buNone/>
            </a:pPr>
            <a:r>
              <a:rPr lang="bn-BD" dirty="0" smtClean="0"/>
              <a:t>(ক) ভূমিক্ষয় কী?</a:t>
            </a:r>
          </a:p>
          <a:p>
            <a:pPr>
              <a:buNone/>
            </a:pPr>
            <a:r>
              <a:rPr lang="bn-BD" dirty="0" smtClean="0"/>
              <a:t>(খ) ভূমিক্ষয় কত প্রকার ও  কী কী?</a:t>
            </a:r>
          </a:p>
          <a:p>
            <a:pPr>
              <a:buNone/>
            </a:pPr>
            <a:r>
              <a:rPr lang="bn-BD" dirty="0" smtClean="0"/>
              <a:t>(গ) ভূমিক্ষয় কারণ কী কী?</a:t>
            </a:r>
          </a:p>
          <a:p>
            <a:pPr>
              <a:buNone/>
            </a:pPr>
            <a:r>
              <a:rPr lang="bn-BD" dirty="0" smtClean="0"/>
              <a:t>(ঘ) ভূমিক্ষয়রোধ করতে কী কী করতে হবে?</a:t>
            </a:r>
          </a:p>
          <a:p>
            <a:pPr>
              <a:buNone/>
            </a:pPr>
            <a:r>
              <a:rPr lang="bn-BD" dirty="0" smtClean="0"/>
              <a:t>(ঙ) বৃষ্টিপাতজনিত ভূমিক্ষয় কত প্রকার ও কী কী?</a:t>
            </a:r>
            <a:endParaRPr lang="en-US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/>
          <a:lstStyle/>
          <a:p>
            <a:r>
              <a:rPr lang="bn-BD" dirty="0" smtClean="0"/>
              <a:t>ভালো থাক</a:t>
            </a:r>
            <a:endParaRPr lang="en-US" dirty="0"/>
          </a:p>
        </p:txBody>
      </p:sp>
      <p:pic>
        <p:nvPicPr>
          <p:cNvPr id="4" name="Content Placeholder 3" descr="DHONNOBAD @.gif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438400" y="1752600"/>
            <a:ext cx="4157663" cy="4157663"/>
          </a:xfr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</TotalTime>
  <Words>112</Words>
  <Application>Microsoft Office PowerPoint</Application>
  <PresentationFormat>On-screen Show (4:3)</PresentationFormat>
  <Paragraphs>33</Paragraphs>
  <Slides>13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Slide 1</vt:lpstr>
      <vt:lpstr>আজকের পাঠ</vt:lpstr>
      <vt:lpstr>Slide 3</vt:lpstr>
      <vt:lpstr>মোহাম্মদ শাহজামান</vt:lpstr>
      <vt:lpstr>নদী ভাংগণ দেখেছ?</vt:lpstr>
      <vt:lpstr>প্রাকৄ্তিক ভুমিক্ষয়</vt:lpstr>
      <vt:lpstr>মানুষ কতৃক ভুমিক্ষয়</vt:lpstr>
      <vt:lpstr>রিলে ভূমিক্ষয়</vt:lpstr>
      <vt:lpstr>নদী ভাঙন</vt:lpstr>
      <vt:lpstr>দলীয় কাজ</vt:lpstr>
      <vt:lpstr>কাজ</vt:lpstr>
      <vt:lpstr>মূল্যায়ণ</vt:lpstr>
      <vt:lpstr>ভালো থাক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samsung</dc:creator>
  <cp:lastModifiedBy>samsung</cp:lastModifiedBy>
  <cp:revision>5</cp:revision>
  <dcterms:created xsi:type="dcterms:W3CDTF">2013-05-04T06:54:32Z</dcterms:created>
  <dcterms:modified xsi:type="dcterms:W3CDTF">2013-05-04T07:48:23Z</dcterms:modified>
</cp:coreProperties>
</file>